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Frailty in Older Adults: 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Zhang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sarah.zhang@ucla.edu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Frailty in Older Adults: An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Frailty in Older Adults: An Overview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2024-01-26T12:26:09Z</dcterms:modified>
  <cp:category/>
</cp:coreProperties>
</file>