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Green Tea Consumption and Cancer Prevention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Michelle Messina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Harvard School of Public Health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mlancaster@hsph.harvard.edu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Green Tea Consumption and Cancer Prevention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Tea Consumption and Cancer Prevention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2024-01-26T12:26:29Z</dcterms:modified>
  <cp:category/>
</cp:coreProperties>
</file>