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Crowdsourced Data Quality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Gokul P.G.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gokul.krishnan@cs.ox.ac.uk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Crowdsourced Data Quality Assessment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Crowdsourced Data Quality Assessment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2024-01-26T12:26:32Z</dcterms:modified>
  <cp:category/>
</cp:coreProperties>
</file>