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 Data Revelations on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Mina Mitkova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College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m.mitkova@ucl.ac.uk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 Data Revelations on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Data Revelations on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2024-01-26T12:26:37Z</dcterms:modified>
  <cp:category/>
</cp:coreProperties>
</file>