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Assessing Climate Change's Impact on Coral Reefs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Thompson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Oceanic and Atmospheric Administration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sarah.thompson@noaa.gov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Assessing Climate Change's Impact on Coral Reefs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Climate Change's Impact on Coral Reefs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2024-01-26T12:27:10Z</dcterms:modified>
  <cp:category/>
</cp:coreProperties>
</file>