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Solar Energy: Powering Homes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Sarah Jones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sjones@berkeley.edu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Solar Energy: Powering Homes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Energy: Powering Homes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2024-01-26T12:27:12Z</dcterms:modified>
  <cp:category/>
</cp:coreProperties>
</file>