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in Healthcare: Challenges and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Sophia Sakinofsky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Institute for Human Health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sophias@mit.edu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in Healthcare: Challenges and Opportunities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Healthcare: Challenges and Opportunities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2024-01-26T12:27:27Z</dcterms:modified>
  <cp:category/>
</cp:coreProperties>
</file>