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Variability and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Xin Liu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International Crops Research Institute for the Semi-Arid Tropics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x.liu@cgiar.org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Variability and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Variability and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2024-01-26T12:27:41Z</dcterms:modified>
  <cp:category/>
</cp:coreProperties>
</file>