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Indoor Plants for Better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Thomas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Michigan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sthomas@umich.edu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Indoor Plants for Better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Plants for Better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2024-01-26T12:27:44Z</dcterms:modified>
  <cp:category/>
</cp:coreProperties>
</file>