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Racial Disparities in Maternal Mortality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Melissa A. Simon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melissa_simon@hsph.harvard.edu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Racial Disparities in Maternal Mortality Rates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Maternal Mortality Rates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2024-01-26T12:27:52Z</dcterms:modified>
  <cp:category/>
</cp:coreProperties>
</file>