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Cognitive Bias in Decision-Making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Daniel Kahneman</a:t>
            </a:r>
          </a:p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Princeton University</a:t>
            </a:r>
          </a:p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KahnemanD@princeton.edu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Cognitive Bias in Decision-Making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Cognitive Bias in Decision-Making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2024-01-26T12:28:09Z</dcterms:modified>
  <cp:category/>
</cp:coreProperties>
</file>