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Vitamin C's Role in Immunit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Linus Pauling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lpauling@berkeley.edu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Vitamin C's Role in Immunit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Vitamin C's Role in Immunit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2024-01-26T12:28:16Z</dcterms:modified>
  <cp:category/>
</cp:coreProperties>
</file>