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Antibacterial Activity of Garlic Extract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Pooja Saini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Institute of Microbial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pooja.saini@imtech.res.in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Antibacterial Activity of Garlic Extract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Antibacterial Activity of Garlic Extract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2024-01-26T12:28:27Z</dcterms:modified>
  <cp:category/>
</cp:coreProperties>
</file>