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Insects: The Natural World's Cleaners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Anne Sverdrup-Thygeson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Norwegian Institute for Nature Research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anne.sverdrup-thygeson@nina.no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Insects: The Natural World's Cleaners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Insects: The Natural World's Cleaners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2024-01-26T12:28:44Z</dcterms:modified>
  <cp:category/>
</cp:coreProperties>
</file>