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Advancing Climate Policies Across 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Thomas Spencer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thomas.spencer@berkeley.edu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Advancing Climate Policies Across Nations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Climate Policies Across Nations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2024-01-26T12:29:51Z</dcterms:modified>
  <cp:category/>
</cp:coreProperties>
</file>