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Emotions Through Emojis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Samantha Blair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samantha.blair@berkeley.edu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Emotions Through Emojis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Emotions Through Emojis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2024-01-26T12:29:54Z</dcterms:modified>
  <cp:category/>
</cp:coreProperties>
</file>