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Stars: Celestial Lighthouses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Neil deGrasse Tyson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American Museum of Natural History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neildegrassetyson@amnh.org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Stars: Celestial Lighthouses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Stars: Celestial Lighthouses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2024-01-26T12:30:24Z</dcterms:modified>
  <cp:category/>
</cp:coreProperties>
</file>