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Financial Literacy: A Path to Stability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Philip De Backer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Univeristy of Leuven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philip.debacker@kuleuven.be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Financial Literacy: A Path to Stability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Literacy: A Path to Stability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2024-01-26T12:30:45Z</dcterms:modified>
  <cp:category/>
</cp:coreProperties>
</file>