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Chemistry at Nanoscale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Rachel Miller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Oregon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rachel.miller@oregonstate.edu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Chemistry at Nanoscale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Chemistry at Nanoscale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2024-01-26T12:31:17Z</dcterms:modified>
  <cp:category/>
</cp:coreProperties>
</file>