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Autonomous Vehicles: A Safer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johndoe@mit.edu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Autonomous Vehicles: A Safer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Vehicles: A Safer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2024-01-26T12:31:26Z</dcterms:modified>
  <cp:category/>
</cp:coreProperties>
</file>