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Cancer Journey: Uncovering Treatment Options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Williamson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Oncology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swilliamson@ori.org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Cancer Journey: Uncovering Treatment Options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Journey: Uncovering Treatment Options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2024-01-26T12:32:02Z</dcterms:modified>
  <cp:category/>
</cp:coreProperties>
</file>