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Behind the Scenes of Empathy Circuits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V.S. Ramachandran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San Diego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rsfn.neurobio@gmail.com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Behind the Scenes of Empathy Circuits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Behind the Scenes of Empathy Circuits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2024-01-26T12:32:10Z</dcterms:modified>
  <cp:category/>
</cp:coreProperties>
</file>