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Decoding Ancient Genomes Unveils Human History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David Reich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Harvard Medical School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david.reich@genetics.med.harvard.edu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Decoding Ancient Genomes Unveils Human History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Decoding Ancient Genomes Unveils Human History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2024-01-26T12:32:22Z</dcterms:modified>
  <cp:category/>
</cp:coreProperties>
</file>