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Medical Imaging: Revolutionizing Diagnostics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Olivia Owens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Albany Medical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olivia.owens@albanymed.org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Medical Imaging: Revolutionizing Diagnostics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Imaging: Revolutionizing Diagnostics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2024-01-26T12:32:25Z</dcterms:modified>
  <cp:category/>
</cp:coreProperties>
</file>