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Role of AI in Healthcare Diagnosis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Role of AI in Healthcare Diagnosis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AI in Healthcare Diagnosis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2024-01-26T12:32:29Z</dcterms:modified>
  <cp:category/>
</cp:coreProperties>
</file>