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Bats: Nature's Nocturnal Wonders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 Young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isabellayoung@berkeley.edu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Bats: Nature's Nocturnal Wonders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Bats: Nature's Nocturnal Wonders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2024-01-26T12:32:34Z</dcterms:modified>
  <cp:category/>
</cp:coreProperties>
</file>