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the Complexities of Quantum Phenomena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Isaac Newton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inewton@newtonproject.com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the Complexities of Quantum Phenomena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Complexities of Quantum Phenomena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2024-01-26T12:33:08Z</dcterms:modified>
  <cp:category/>
</cp:coreProperties>
</file>