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Bridging Vision and Language: A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Kevin Shih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Pennsylvania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kevin.shih@seas.upenn.edu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Bridging Vision and Language: A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Vision and Language: A Review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2024-01-26T12:33:17Z</dcterms:modified>
  <cp:category/>
</cp:coreProperties>
</file>