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Clean and Renewable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Jessica Thomas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California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jessica.thomas@caltech.edu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Clean and Renewable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Clean and Renewable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2024-01-26T12:33:29Z</dcterms:modified>
  <cp:category/>
</cp:coreProperties>
</file>