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Identifying Cancer Cells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Lisa Brown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Cancer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lisabrown@cancer.gov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Identifying Cancer Cells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Cancer Cells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2024-01-26T12:33:41Z</dcterms:modified>
  <cp:category/>
</cp:coreProperties>
</file>