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Shift and Its Consequences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Alexandros Nikolaos Ntovas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Univeristy of Thessaly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antovas@uth.gr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Shift and Its Consequences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 and Its Consequences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2024-01-26T12:33:47Z</dcterms:modified>
  <cp:category/>
</cp:coreProperties>
</file>