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The Moon's Influence on Earth's Tides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MIT Oceanographic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Emily_Jones@oceanography.org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The Moon's Influence on Earth's Tides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Moon's Influence on Earth's Tides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2024-01-26T12:34:21Z</dcterms:modified>
  <cp:category/>
</cp:coreProperties>
</file>