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Enigma of Black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s.w.hawking@damtp.cam.ac.uk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Enigma of Black Holes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Enigma of Black Holes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2024-01-26T12:34:23Z</dcterms:modified>
  <cp:category/>
</cp:coreProperties>
</file>