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Exploring Sleep Patterns of University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Emma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Sleep Research Center, 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emma.smith@harvard.edu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Exploring Sleep Patterns of University Students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Sleep Patterns of University Students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2024-01-26T12:34:42Z</dcterms:modified>
  <cp:category/>
</cp:coreProperties>
</file>