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Exploring Hidden Patterns in Music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Olivia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Music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olivia.smith@musicu.edu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Exploring Hidden Patterns in Music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Hidden Patterns in Music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2024-01-26T12:34:45Z</dcterms:modified>
  <cp:category/>
</cp:coreProperties>
</file>