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Malaria Diagnosis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Sarah Anyango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Kenya Medical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sarah.anyango@kemri.co.ke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Malaria Diagnosis using Machine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Malaria Diagnosis using Machine Learning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2024-01-26T12:35:00Z</dcterms:modified>
  <cp:category/>
</cp:coreProperties>
</file>