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Solar Energy: A Sustainable Solution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Thomas Meyer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tmeyer@berkeley.edu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Solar Energy: A Sustainable Solution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Energy: A Sustainable Solution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2024-01-26T12:35:12Z</dcterms:modified>
  <cp:category/>
</cp:coreProperties>
</file>