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Determining Sleep Quality in Astronauts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Jaques L. Reimann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San Francisco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jaques.reimann@ucsf.edu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Determining Sleep Quality in Astronauts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Sleep Quality in Astronauts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2024-01-26T12:35:16Z</dcterms:modified>
  <cp:category/>
</cp:coreProperties>
</file>