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Nutrient Absorption in the Human Body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Jane Doe</a:t>
            </a:r>
          </a:p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Harvard Medical School</a:t>
            </a:r>
          </a:p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jane.doe@hms.harvard.edu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Nutrient Absorption in the Human Body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Nutrient Absorption in the Human Body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2024-01-26T12:35:28Z</dcterms:modified>
  <cp:category/>
</cp:coreProperties>
</file>