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Education Amidst Adversity: Student Experiences During the Pandemic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Rodriguez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srodriguez@berkeley.edu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Education Amidst Adversity: Student Experiences During the Pandemic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Amidst Adversity: Student Experiences During the Pandemic 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2024-01-26T12:36:07Z</dcterms:modified>
  <cp:category/>
</cp:coreProperties>
</file>