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Plant-Based Diets and Health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 K. James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jkjames@hsph.harvard.edu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Plant-Based Diets and Health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Plant-Based Diets and Health Outcomes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2024-01-26T12:36:10Z</dcterms:modified>
  <cp:category/>
</cp:coreProperties>
</file>