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AI-Powered Eye Exams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Helen Keller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Harward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helen.keller@example.edu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AI-Powered Eye Exams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Eye Exams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2024-01-26T12:36:14Z</dcterms:modified>
  <cp:category/>
</cp:coreProperties>
</file>