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Mindfulness and Workplace Well-being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 Miller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smiller@berkeley.edu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Mindfulness and Workplace Well-being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Mindfulness and Workplace Well-being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2024-01-26T12:36:17Z</dcterms:modified>
  <cp:category/>
</cp:coreProperties>
</file>