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Measuring Public's Trust in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Patrick Leu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Université de Montréal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patrick.leu@umontreal.ca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Measuring Public's Trust in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Public's Trust in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2024-01-26T12:36:22Z</dcterms:modified>
  <cp:category/>
</cp:coreProperties>
</file>