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Healthy Fats, Healthy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Alexis Miranda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am@ucdavis.edu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Healthy Fats, Healthy Life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Fats, Healthy Life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2024-01-26T12:36:26Z</dcterms:modified>
  <cp:category/>
</cp:coreProperties>
</file>