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Assistants: Revolutionizing Customer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James Morgan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Tech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james.morgan@techuni.edu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Assistants: Revolutionizing Customer Service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Assistants: Revolutionizing Customer Service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2024-01-26T12:36:35Z</dcterms:modified>
  <cp:category/>
</cp:coreProperties>
</file>