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Long-term Memory Retention in Honeybees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James L. Gould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Wageningen University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james.gould@wur.nl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Long-term Memory Retention in Honeybees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Long-term Memory Retention in Honeybees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2024-01-26T12:36:41Z</dcterms:modified>
  <cp:category/>
</cp:coreProperties>
</file>