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Dynamics of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Emma Markova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Institute for Economic Research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markovae@ier.edu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Dynamics of Consumption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Dynamics of Consumption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2024-01-26T12:36:50Z</dcterms:modified>
  <cp:category/>
</cp:coreProperties>
</file>