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 New Era of Brain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Charlie Wood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Yale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charlie.wood@yale.edu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 New Era of Brain Imaging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Era of Brain Imaging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2024-01-26T12:37:08Z</dcterms:modified>
  <cp:category/>
</cp:coreProperties>
</file>