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The Art of Microplastics Reduction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Amanda L. Brooks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Georgia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alb@gatech.edu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The Art of Microplastics Reduction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Microplastics Reduction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2024-01-26T12:37:11Z</dcterms:modified>
  <cp:category/>
</cp:coreProperties>
</file>